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972" y="-7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71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C43C9-136C-49A0-8462-D24F493F3886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FCC9A-B6DB-4200-B299-5F82CD07F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7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E04AE-3BFD-43D6-9062-F0241FA9CA87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0B266-3C22-413B-AE63-F52E617FA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6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0B266-3C22-413B-AE63-F52E617FAB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85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0B266-3C22-413B-AE63-F52E617FAB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0B266-3C22-413B-AE63-F52E617FAB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24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0B266-3C22-413B-AE63-F52E617FAB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40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0B266-3C22-413B-AE63-F52E617FAB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5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358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0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49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86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22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75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8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02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7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882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8585D-C2FB-4D08-8E3A-8F85200B06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57F45-4E18-4787-928D-A8E99477E3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927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Surveys, Signups, and Forms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August 2013 </a:t>
            </a:r>
            <a:r>
              <a:rPr lang="en-US" dirty="0" smtClean="0"/>
              <a:t>In-service</a:t>
            </a:r>
            <a:endParaRPr lang="en-US" dirty="0" smtClean="0"/>
          </a:p>
          <a:p>
            <a:r>
              <a:rPr lang="en-US" dirty="0" smtClean="0"/>
              <a:t>Teresa Crafton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22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will fill out your survey or form</a:t>
            </a:r>
            <a:r>
              <a:rPr lang="en-US" dirty="0" smtClean="0"/>
              <a:t>? (i.e., your population)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people will be filling it out?</a:t>
            </a:r>
          </a:p>
          <a:p>
            <a:r>
              <a:rPr lang="en-US" dirty="0" smtClean="0"/>
              <a:t>What % of response do you need?</a:t>
            </a:r>
          </a:p>
          <a:p>
            <a:r>
              <a:rPr lang="en-US" dirty="0" smtClean="0"/>
              <a:t>How will you let them know about the survey or form?</a:t>
            </a:r>
          </a:p>
          <a:p>
            <a:r>
              <a:rPr lang="en-US" dirty="0" smtClean="0"/>
              <a:t>Will they have easy online access?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5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information will you be collecting?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it confidential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Do I need identifying information? Is so, how much?</a:t>
            </a:r>
            <a:endParaRPr lang="en-US" dirty="0" smtClean="0"/>
          </a:p>
          <a:p>
            <a:r>
              <a:rPr lang="en-US" dirty="0" smtClean="0"/>
              <a:t>Is it quantitative, qualitative, or both?</a:t>
            </a:r>
          </a:p>
          <a:p>
            <a:r>
              <a:rPr lang="en-US" dirty="0" smtClean="0"/>
              <a:t>What do you need to do with the information after you collect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31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survey tool should I 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Survey Monkey </a:t>
            </a:r>
            <a:endParaRPr lang="en-US" dirty="0" smtClean="0"/>
          </a:p>
          <a:p>
            <a:pPr lvl="1"/>
            <a:r>
              <a:rPr lang="en-US" dirty="0" smtClean="0"/>
              <a:t>Use l</a:t>
            </a:r>
            <a:r>
              <a:rPr lang="en-US" dirty="0" smtClean="0"/>
              <a:t>ibrary’s account</a:t>
            </a:r>
          </a:p>
          <a:p>
            <a:pPr lvl="1"/>
            <a:r>
              <a:rPr lang="en-US" dirty="0" smtClean="0"/>
              <a:t>Set up own account</a:t>
            </a:r>
            <a:endParaRPr lang="en-US" dirty="0" smtClean="0"/>
          </a:p>
          <a:p>
            <a:r>
              <a:rPr lang="en-US" dirty="0" smtClean="0"/>
              <a:t>Google </a:t>
            </a:r>
            <a:r>
              <a:rPr lang="en-US" dirty="0" smtClean="0"/>
              <a:t>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55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questions do I ask to get the information I need?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Required vs. not required</a:t>
            </a:r>
          </a:p>
          <a:p>
            <a:r>
              <a:rPr lang="en-US" dirty="0" smtClean="0"/>
              <a:t>Fill-in vs. choice</a:t>
            </a:r>
          </a:p>
          <a:p>
            <a:r>
              <a:rPr lang="en-US" dirty="0" smtClean="0"/>
              <a:t>Single vs. multiple selection</a:t>
            </a:r>
          </a:p>
          <a:p>
            <a:r>
              <a:rPr lang="en-US" dirty="0" smtClean="0"/>
              <a:t>One path vs. multiple (i.e., skip</a:t>
            </a:r>
            <a:r>
              <a:rPr lang="en-US" dirty="0" smtClean="0"/>
              <a:t> logic)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09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DE6C36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50</TotalTime>
  <Words>170</Words>
  <Application>Microsoft Office PowerPoint</Application>
  <PresentationFormat>On-screen Show (4:3)</PresentationFormat>
  <Paragraphs>28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Surveys, Signups, and Forms</vt:lpstr>
      <vt:lpstr>Who will fill out your survey or form? (i.e., your population)</vt:lpstr>
      <vt:lpstr>What kind of information will you be collecting?</vt:lpstr>
      <vt:lpstr>What survey tool should I use?</vt:lpstr>
      <vt:lpstr>What questions do I ask to get the information I need?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Surveys, Signups, and Forms</dc:title>
  <dc:creator>teresa.crafton@fwcd.org</dc:creator>
  <cp:lastModifiedBy>Fort Worth Country Day</cp:lastModifiedBy>
  <cp:revision>21</cp:revision>
  <cp:lastPrinted>2013-08-12T13:45:37Z</cp:lastPrinted>
  <dcterms:created xsi:type="dcterms:W3CDTF">2013-08-11T00:35:27Z</dcterms:created>
  <dcterms:modified xsi:type="dcterms:W3CDTF">2013-08-12T13:47:03Z</dcterms:modified>
</cp:coreProperties>
</file>